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20.png" ContentType="image/png"/>
  <Override PartName="/ppt/media/image57.png" ContentType="image/png"/>
  <Override PartName="/ppt/media/image33.png" ContentType="image/png"/>
  <Override PartName="/ppt/media/image15.png" ContentType="image/png"/>
  <Override PartName="/ppt/media/image3.png" ContentType="image/png"/>
  <Override PartName="/ppt/media/image68.png" ContentType="image/png"/>
  <Override PartName="/ppt/media/image31.png" ContentType="image/png"/>
  <Override PartName="/ppt/media/image32.png" ContentType="image/png"/>
  <Override PartName="/ppt/media/image14.png" ContentType="image/png"/>
  <Override PartName="/ppt/media/image2.png" ContentType="image/png"/>
  <Override PartName="/ppt/media/image67.png" ContentType="image/png"/>
  <Override PartName="/ppt/media/image30.png" ContentType="image/png"/>
  <Override PartName="/ppt/media/image66.png" ContentType="image/png"/>
  <Override PartName="/ppt/media/image65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27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58.png" ContentType="image/png"/>
  <Override PartName="/ppt/media/image21.png" ContentType="image/png"/>
  <Override PartName="/ppt/media/image60.png" ContentType="image/png"/>
  <Override PartName="/ppt/media/image23.png" ContentType="image/png"/>
  <Override PartName="/ppt/media/image24.png" ContentType="image/png"/>
  <Override PartName="/ppt/media/image61.png" ContentType="image/png"/>
  <Override PartName="/ppt/media/image59.png" ContentType="image/png"/>
  <Override PartName="/ppt/media/image22.png" ContentType="image/png"/>
  <Override PartName="/ppt/media/image28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78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9.xml" ContentType="application/vnd.openxmlformats-officedocument.presentationml.slide+xml"/>
  <Override PartName="/ppt/slides/slide81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77FEFB5-F695-4EC3-ABF5-1D4E092E668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5E1E746-EDFE-47FE-B5DB-1BEC18DE167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3E9F74-6F9B-4ABB-9DA5-45396344D47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932930-E2F4-4F0A-9BE2-B5909A0B161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AB7515-114A-4DC2-9928-60446F2BF92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5F363D-5BD5-4CC8-8882-F4CA9D8D642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6014A3-1E86-4C7C-A45D-5FE9B83C588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18C0A4-EFEE-4B5E-95A7-02E95D82474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72BE14-7210-4A70-9FA7-CDBEA16E2E5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F6952B6-DD87-4CD0-9D74-8227DD84FF6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9A4CAA-8D6E-42FD-90A0-F4EB12C55EC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462CA7-5D2C-4E44-9FA9-FED5AFF1B35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5D19BD0-9298-4492-A6C1-60C3C86D8965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image" Target="../media/image67.png"/><Relationship Id="rId3" Type="http://schemas.openxmlformats.org/officeDocument/2006/relationships/image" Target="../media/image68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58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59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6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61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1438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2024-08-28T10:16:12Z</dcterms:modified>
  <cp:revision>97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